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655" r:id="rId4"/>
    <p:sldId id="1657" r:id="rId5"/>
    <p:sldId id="1598" r:id="rId6"/>
    <p:sldId id="1553" r:id="rId7"/>
    <p:sldId id="1648" r:id="rId8"/>
    <p:sldId id="1683" r:id="rId9"/>
    <p:sldId id="1672" r:id="rId10"/>
    <p:sldId id="1673" r:id="rId11"/>
    <p:sldId id="1684" r:id="rId12"/>
    <p:sldId id="1685" r:id="rId13"/>
    <p:sldId id="1686" r:id="rId14"/>
    <p:sldId id="1687" r:id="rId15"/>
    <p:sldId id="1675" r:id="rId16"/>
    <p:sldId id="1677" r:id="rId17"/>
    <p:sldId id="1688" r:id="rId18"/>
    <p:sldId id="1689" r:id="rId19"/>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F8566-BFA1-483C-BEE4-FA6BD6501EEA}" v="437" dt="2022-09-16T17:52:30.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61CF8566-BFA1-483C-BEE4-FA6BD6501EEA}"/>
    <pc:docChg chg="undo custSel addSld delSld modSld sldOrd">
      <pc:chgData name="Ed Godfrey" userId="61aa7c48ee0e3db0" providerId="LiveId" clId="{61CF8566-BFA1-483C-BEE4-FA6BD6501EEA}" dt="2022-09-16T17:52:34.389" v="1204" actId="47"/>
      <pc:docMkLst>
        <pc:docMk/>
      </pc:docMkLst>
      <pc:sldChg chg="modSp mod">
        <pc:chgData name="Ed Godfrey" userId="61aa7c48ee0e3db0" providerId="LiveId" clId="{61CF8566-BFA1-483C-BEE4-FA6BD6501EEA}" dt="2022-09-16T17:20:04.698" v="1" actId="20577"/>
        <pc:sldMkLst>
          <pc:docMk/>
          <pc:sldMk cId="3275922726" sldId="1127"/>
        </pc:sldMkLst>
        <pc:spChg chg="mod">
          <ac:chgData name="Ed Godfrey" userId="61aa7c48ee0e3db0" providerId="LiveId" clId="{61CF8566-BFA1-483C-BEE4-FA6BD6501EEA}" dt="2022-09-16T17:20:04.698" v="1" actId="20577"/>
          <ac:spMkLst>
            <pc:docMk/>
            <pc:sldMk cId="3275922726" sldId="1127"/>
            <ac:spMk id="5" creationId="{0CAA8F06-2798-4F2A-8DC9-8E009C9AC104}"/>
          </ac:spMkLst>
        </pc:spChg>
      </pc:sldChg>
      <pc:sldChg chg="modSp ord modAnim">
        <pc:chgData name="Ed Godfrey" userId="61aa7c48ee0e3db0" providerId="LiveId" clId="{61CF8566-BFA1-483C-BEE4-FA6BD6501EEA}" dt="2022-09-16T17:29:07.567" v="367" actId="255"/>
        <pc:sldMkLst>
          <pc:docMk/>
          <pc:sldMk cId="621266370" sldId="1553"/>
        </pc:sldMkLst>
        <pc:spChg chg="mod">
          <ac:chgData name="Ed Godfrey" userId="61aa7c48ee0e3db0" providerId="LiveId" clId="{61CF8566-BFA1-483C-BEE4-FA6BD6501EEA}" dt="2022-09-16T17:26:25.841" v="217" actId="6549"/>
          <ac:spMkLst>
            <pc:docMk/>
            <pc:sldMk cId="621266370" sldId="1553"/>
            <ac:spMk id="2" creationId="{F08A2007-B9E6-48A8-9E5E-C98EDFD53C8F}"/>
          </ac:spMkLst>
        </pc:spChg>
        <pc:spChg chg="mod">
          <ac:chgData name="Ed Godfrey" userId="61aa7c48ee0e3db0" providerId="LiveId" clId="{61CF8566-BFA1-483C-BEE4-FA6BD6501EEA}" dt="2022-09-16T17:29:07.567" v="367" actId="255"/>
          <ac:spMkLst>
            <pc:docMk/>
            <pc:sldMk cId="621266370" sldId="1553"/>
            <ac:spMk id="4" creationId="{683BA971-1114-F1ED-6EDA-133D2E7D41D7}"/>
          </ac:spMkLst>
        </pc:spChg>
        <pc:spChg chg="mod">
          <ac:chgData name="Ed Godfrey" userId="61aa7c48ee0e3db0" providerId="LiveId" clId="{61CF8566-BFA1-483C-BEE4-FA6BD6501EEA}" dt="2022-09-16T17:26:40.618" v="220" actId="123"/>
          <ac:spMkLst>
            <pc:docMk/>
            <pc:sldMk cId="621266370" sldId="1553"/>
            <ac:spMk id="5" creationId="{0048B24D-B0CA-4CAF-1976-88BA3D33BBA5}"/>
          </ac:spMkLst>
        </pc:spChg>
        <pc:spChg chg="mod">
          <ac:chgData name="Ed Godfrey" userId="61aa7c48ee0e3db0" providerId="LiveId" clId="{61CF8566-BFA1-483C-BEE4-FA6BD6501EEA}" dt="2022-09-16T17:28:05.998" v="351" actId="313"/>
          <ac:spMkLst>
            <pc:docMk/>
            <pc:sldMk cId="621266370" sldId="1553"/>
            <ac:spMk id="6" creationId="{D994B878-B4D4-D356-B4DC-B7ED51DA841B}"/>
          </ac:spMkLst>
        </pc:spChg>
      </pc:sldChg>
      <pc:sldChg chg="modSp add mod">
        <pc:chgData name="Ed Godfrey" userId="61aa7c48ee0e3db0" providerId="LiveId" clId="{61CF8566-BFA1-483C-BEE4-FA6BD6501EEA}" dt="2022-09-16T17:24:41.605" v="153" actId="255"/>
        <pc:sldMkLst>
          <pc:docMk/>
          <pc:sldMk cId="753449726" sldId="1598"/>
        </pc:sldMkLst>
        <pc:spChg chg="mod">
          <ac:chgData name="Ed Godfrey" userId="61aa7c48ee0e3db0" providerId="LiveId" clId="{61CF8566-BFA1-483C-BEE4-FA6BD6501EEA}" dt="2022-09-16T17:24:41.605" v="153" actId="255"/>
          <ac:spMkLst>
            <pc:docMk/>
            <pc:sldMk cId="753449726" sldId="1598"/>
            <ac:spMk id="2" creationId="{F08A2007-B9E6-48A8-9E5E-C98EDFD53C8F}"/>
          </ac:spMkLst>
        </pc:spChg>
      </pc:sldChg>
      <pc:sldChg chg="del">
        <pc:chgData name="Ed Godfrey" userId="61aa7c48ee0e3db0" providerId="LiveId" clId="{61CF8566-BFA1-483C-BEE4-FA6BD6501EEA}" dt="2022-09-16T17:52:32.204" v="1199" actId="47"/>
        <pc:sldMkLst>
          <pc:docMk/>
          <pc:sldMk cId="1648792288" sldId="1647"/>
        </pc:sldMkLst>
      </pc:sldChg>
      <pc:sldChg chg="addSp modSp mod modAnim">
        <pc:chgData name="Ed Godfrey" userId="61aa7c48ee0e3db0" providerId="LiveId" clId="{61CF8566-BFA1-483C-BEE4-FA6BD6501EEA}" dt="2022-09-16T17:34:59.060" v="697"/>
        <pc:sldMkLst>
          <pc:docMk/>
          <pc:sldMk cId="3958678030" sldId="1648"/>
        </pc:sldMkLst>
        <pc:spChg chg="mod">
          <ac:chgData name="Ed Godfrey" userId="61aa7c48ee0e3db0" providerId="LiveId" clId="{61CF8566-BFA1-483C-BEE4-FA6BD6501EEA}" dt="2022-09-16T17:33:38.112" v="669" actId="20577"/>
          <ac:spMkLst>
            <pc:docMk/>
            <pc:sldMk cId="3958678030" sldId="1648"/>
            <ac:spMk id="2" creationId="{F08A2007-B9E6-48A8-9E5E-C98EDFD53C8F}"/>
          </ac:spMkLst>
        </pc:spChg>
        <pc:spChg chg="mod">
          <ac:chgData name="Ed Godfrey" userId="61aa7c48ee0e3db0" providerId="LiveId" clId="{61CF8566-BFA1-483C-BEE4-FA6BD6501EEA}" dt="2022-09-16T17:30:39.121" v="404" actId="20577"/>
          <ac:spMkLst>
            <pc:docMk/>
            <pc:sldMk cId="3958678030" sldId="1648"/>
            <ac:spMk id="3" creationId="{F6C638D0-C884-48CF-BE26-27EEF100FAF2}"/>
          </ac:spMkLst>
        </pc:spChg>
        <pc:spChg chg="add mod">
          <ac:chgData name="Ed Godfrey" userId="61aa7c48ee0e3db0" providerId="LiveId" clId="{61CF8566-BFA1-483C-BEE4-FA6BD6501EEA}" dt="2022-09-16T17:33:31.923" v="661" actId="20577"/>
          <ac:spMkLst>
            <pc:docMk/>
            <pc:sldMk cId="3958678030" sldId="1648"/>
            <ac:spMk id="4" creationId="{58FCBF96-8D1A-51DB-D817-7CCE3F255DAE}"/>
          </ac:spMkLst>
        </pc:spChg>
        <pc:spChg chg="add mod">
          <ac:chgData name="Ed Godfrey" userId="61aa7c48ee0e3db0" providerId="LiveId" clId="{61CF8566-BFA1-483C-BEE4-FA6BD6501EEA}" dt="2022-09-16T17:33:16.568" v="632" actId="1035"/>
          <ac:spMkLst>
            <pc:docMk/>
            <pc:sldMk cId="3958678030" sldId="1648"/>
            <ac:spMk id="5" creationId="{B85F57C3-A319-19C1-E901-200606CB8BC7}"/>
          </ac:spMkLst>
        </pc:spChg>
        <pc:spChg chg="add mod">
          <ac:chgData name="Ed Godfrey" userId="61aa7c48ee0e3db0" providerId="LiveId" clId="{61CF8566-BFA1-483C-BEE4-FA6BD6501EEA}" dt="2022-09-16T17:32:58.296" v="582" actId="1035"/>
          <ac:spMkLst>
            <pc:docMk/>
            <pc:sldMk cId="3958678030" sldId="1648"/>
            <ac:spMk id="6" creationId="{A5EE5D75-9D05-A5CE-302D-5389AD90774F}"/>
          </ac:spMkLst>
        </pc:spChg>
      </pc:sldChg>
      <pc:sldChg chg="del">
        <pc:chgData name="Ed Godfrey" userId="61aa7c48ee0e3db0" providerId="LiveId" clId="{61CF8566-BFA1-483C-BEE4-FA6BD6501EEA}" dt="2022-09-16T17:25:51.902" v="154" actId="47"/>
        <pc:sldMkLst>
          <pc:docMk/>
          <pc:sldMk cId="38832389" sldId="1656"/>
        </pc:sldMkLst>
      </pc:sldChg>
      <pc:sldChg chg="ord">
        <pc:chgData name="Ed Godfrey" userId="61aa7c48ee0e3db0" providerId="LiveId" clId="{61CF8566-BFA1-483C-BEE4-FA6BD6501EEA}" dt="2022-09-16T17:21:15.432" v="3"/>
        <pc:sldMkLst>
          <pc:docMk/>
          <pc:sldMk cId="2962241136" sldId="1657"/>
        </pc:sldMkLst>
      </pc:sldChg>
      <pc:sldChg chg="del">
        <pc:chgData name="Ed Godfrey" userId="61aa7c48ee0e3db0" providerId="LiveId" clId="{61CF8566-BFA1-483C-BEE4-FA6BD6501EEA}" dt="2022-09-16T17:40:21.200" v="868" actId="47"/>
        <pc:sldMkLst>
          <pc:docMk/>
          <pc:sldMk cId="4138672596" sldId="1671"/>
        </pc:sldMkLst>
      </pc:sldChg>
      <pc:sldChg chg="modSp mod">
        <pc:chgData name="Ed Godfrey" userId="61aa7c48ee0e3db0" providerId="LiveId" clId="{61CF8566-BFA1-483C-BEE4-FA6BD6501EEA}" dt="2022-09-16T17:42:44.529" v="907" actId="20577"/>
        <pc:sldMkLst>
          <pc:docMk/>
          <pc:sldMk cId="3933041020" sldId="1672"/>
        </pc:sldMkLst>
        <pc:spChg chg="mod">
          <ac:chgData name="Ed Godfrey" userId="61aa7c48ee0e3db0" providerId="LiveId" clId="{61CF8566-BFA1-483C-BEE4-FA6BD6501EEA}" dt="2022-09-16T17:42:44.529" v="907" actId="20577"/>
          <ac:spMkLst>
            <pc:docMk/>
            <pc:sldMk cId="3933041020" sldId="1672"/>
            <ac:spMk id="2" creationId="{F08A2007-B9E6-48A8-9E5E-C98EDFD53C8F}"/>
          </ac:spMkLst>
        </pc:spChg>
        <pc:spChg chg="mod">
          <ac:chgData name="Ed Godfrey" userId="61aa7c48ee0e3db0" providerId="LiveId" clId="{61CF8566-BFA1-483C-BEE4-FA6BD6501EEA}" dt="2022-09-16T17:42:02.088" v="882" actId="20577"/>
          <ac:spMkLst>
            <pc:docMk/>
            <pc:sldMk cId="3933041020" sldId="1672"/>
            <ac:spMk id="3" creationId="{F6C638D0-C884-48CF-BE26-27EEF100FAF2}"/>
          </ac:spMkLst>
        </pc:spChg>
      </pc:sldChg>
      <pc:sldChg chg="modSp mod">
        <pc:chgData name="Ed Godfrey" userId="61aa7c48ee0e3db0" providerId="LiveId" clId="{61CF8566-BFA1-483C-BEE4-FA6BD6501EEA}" dt="2022-09-16T17:42:31.915" v="898" actId="115"/>
        <pc:sldMkLst>
          <pc:docMk/>
          <pc:sldMk cId="4158663717" sldId="1673"/>
        </pc:sldMkLst>
        <pc:spChg chg="mod">
          <ac:chgData name="Ed Godfrey" userId="61aa7c48ee0e3db0" providerId="LiveId" clId="{61CF8566-BFA1-483C-BEE4-FA6BD6501EEA}" dt="2022-09-16T17:42:31.915" v="898" actId="115"/>
          <ac:spMkLst>
            <pc:docMk/>
            <pc:sldMk cId="4158663717" sldId="1673"/>
            <ac:spMk id="2" creationId="{F08A2007-B9E6-48A8-9E5E-C98EDFD53C8F}"/>
          </ac:spMkLst>
        </pc:spChg>
        <pc:spChg chg="mod">
          <ac:chgData name="Ed Godfrey" userId="61aa7c48ee0e3db0" providerId="LiveId" clId="{61CF8566-BFA1-483C-BEE4-FA6BD6501EEA}" dt="2022-09-16T17:42:28.024" v="896" actId="20577"/>
          <ac:spMkLst>
            <pc:docMk/>
            <pc:sldMk cId="4158663717" sldId="1673"/>
            <ac:spMk id="3" creationId="{F6C638D0-C884-48CF-BE26-27EEF100FAF2}"/>
          </ac:spMkLst>
        </pc:spChg>
      </pc:sldChg>
      <pc:sldChg chg="del">
        <pc:chgData name="Ed Godfrey" userId="61aa7c48ee0e3db0" providerId="LiveId" clId="{61CF8566-BFA1-483C-BEE4-FA6BD6501EEA}" dt="2022-09-16T17:47:09.764" v="1017" actId="47"/>
        <pc:sldMkLst>
          <pc:docMk/>
          <pc:sldMk cId="4138311166" sldId="1674"/>
        </pc:sldMkLst>
      </pc:sldChg>
      <pc:sldChg chg="modSp mod">
        <pc:chgData name="Ed Godfrey" userId="61aa7c48ee0e3db0" providerId="LiveId" clId="{61CF8566-BFA1-483C-BEE4-FA6BD6501EEA}" dt="2022-09-16T17:48:47.530" v="1154" actId="6549"/>
        <pc:sldMkLst>
          <pc:docMk/>
          <pc:sldMk cId="2804190274" sldId="1675"/>
        </pc:sldMkLst>
        <pc:spChg chg="mod">
          <ac:chgData name="Ed Godfrey" userId="61aa7c48ee0e3db0" providerId="LiveId" clId="{61CF8566-BFA1-483C-BEE4-FA6BD6501EEA}" dt="2022-09-16T17:48:47.530" v="1154" actId="6549"/>
          <ac:spMkLst>
            <pc:docMk/>
            <pc:sldMk cId="2804190274" sldId="1675"/>
            <ac:spMk id="2" creationId="{F08A2007-B9E6-48A8-9E5E-C98EDFD53C8F}"/>
          </ac:spMkLst>
        </pc:spChg>
        <pc:spChg chg="mod">
          <ac:chgData name="Ed Godfrey" userId="61aa7c48ee0e3db0" providerId="LiveId" clId="{61CF8566-BFA1-483C-BEE4-FA6BD6501EEA}" dt="2022-09-16T17:47:37.720" v="1037" actId="20577"/>
          <ac:spMkLst>
            <pc:docMk/>
            <pc:sldMk cId="2804190274" sldId="1675"/>
            <ac:spMk id="3" creationId="{F6C638D0-C884-48CF-BE26-27EEF100FAF2}"/>
          </ac:spMkLst>
        </pc:spChg>
      </pc:sldChg>
      <pc:sldChg chg="del">
        <pc:chgData name="Ed Godfrey" userId="61aa7c48ee0e3db0" providerId="LiveId" clId="{61CF8566-BFA1-483C-BEE4-FA6BD6501EEA}" dt="2022-09-16T17:52:31.992" v="1198" actId="47"/>
        <pc:sldMkLst>
          <pc:docMk/>
          <pc:sldMk cId="232760700" sldId="1676"/>
        </pc:sldMkLst>
      </pc:sldChg>
      <pc:sldChg chg="modSp mod ord">
        <pc:chgData name="Ed Godfrey" userId="61aa7c48ee0e3db0" providerId="LiveId" clId="{61CF8566-BFA1-483C-BEE4-FA6BD6501EEA}" dt="2022-09-16T17:49:48.156" v="1176"/>
        <pc:sldMkLst>
          <pc:docMk/>
          <pc:sldMk cId="1331618296" sldId="1677"/>
        </pc:sldMkLst>
        <pc:spChg chg="mod">
          <ac:chgData name="Ed Godfrey" userId="61aa7c48ee0e3db0" providerId="LiveId" clId="{61CF8566-BFA1-483C-BEE4-FA6BD6501EEA}" dt="2022-09-16T17:49:34.219" v="1156" actId="255"/>
          <ac:spMkLst>
            <pc:docMk/>
            <pc:sldMk cId="1331618296" sldId="1677"/>
            <ac:spMk id="2" creationId="{F08A2007-B9E6-48A8-9E5E-C98EDFD53C8F}"/>
          </ac:spMkLst>
        </pc:spChg>
        <pc:spChg chg="mod">
          <ac:chgData name="Ed Godfrey" userId="61aa7c48ee0e3db0" providerId="LiveId" clId="{61CF8566-BFA1-483C-BEE4-FA6BD6501EEA}" dt="2022-09-16T17:49:42.696" v="1174" actId="20577"/>
          <ac:spMkLst>
            <pc:docMk/>
            <pc:sldMk cId="1331618296" sldId="1677"/>
            <ac:spMk id="3" creationId="{F6C638D0-C884-48CF-BE26-27EEF100FAF2}"/>
          </ac:spMkLst>
        </pc:spChg>
      </pc:sldChg>
      <pc:sldChg chg="del">
        <pc:chgData name="Ed Godfrey" userId="61aa7c48ee0e3db0" providerId="LiveId" clId="{61CF8566-BFA1-483C-BEE4-FA6BD6501EEA}" dt="2022-09-16T17:52:32.406" v="1200" actId="47"/>
        <pc:sldMkLst>
          <pc:docMk/>
          <pc:sldMk cId="161838026" sldId="1678"/>
        </pc:sldMkLst>
      </pc:sldChg>
      <pc:sldChg chg="del">
        <pc:chgData name="Ed Godfrey" userId="61aa7c48ee0e3db0" providerId="LiveId" clId="{61CF8566-BFA1-483C-BEE4-FA6BD6501EEA}" dt="2022-09-16T17:52:32.962" v="1201" actId="47"/>
        <pc:sldMkLst>
          <pc:docMk/>
          <pc:sldMk cId="1663433076" sldId="1679"/>
        </pc:sldMkLst>
      </pc:sldChg>
      <pc:sldChg chg="del">
        <pc:chgData name="Ed Godfrey" userId="61aa7c48ee0e3db0" providerId="LiveId" clId="{61CF8566-BFA1-483C-BEE4-FA6BD6501EEA}" dt="2022-09-16T17:52:33.431" v="1202" actId="47"/>
        <pc:sldMkLst>
          <pc:docMk/>
          <pc:sldMk cId="1975149722" sldId="1680"/>
        </pc:sldMkLst>
      </pc:sldChg>
      <pc:sldChg chg="del">
        <pc:chgData name="Ed Godfrey" userId="61aa7c48ee0e3db0" providerId="LiveId" clId="{61CF8566-BFA1-483C-BEE4-FA6BD6501EEA}" dt="2022-09-16T17:52:33.751" v="1203" actId="47"/>
        <pc:sldMkLst>
          <pc:docMk/>
          <pc:sldMk cId="3425568441" sldId="1681"/>
        </pc:sldMkLst>
      </pc:sldChg>
      <pc:sldChg chg="del">
        <pc:chgData name="Ed Godfrey" userId="61aa7c48ee0e3db0" providerId="LiveId" clId="{61CF8566-BFA1-483C-BEE4-FA6BD6501EEA}" dt="2022-09-16T17:52:34.389" v="1204" actId="47"/>
        <pc:sldMkLst>
          <pc:docMk/>
          <pc:sldMk cId="1664423361" sldId="1682"/>
        </pc:sldMkLst>
      </pc:sldChg>
      <pc:sldChg chg="delSp modSp add mod delAnim modAnim">
        <pc:chgData name="Ed Godfrey" userId="61aa7c48ee0e3db0" providerId="LiveId" clId="{61CF8566-BFA1-483C-BEE4-FA6BD6501EEA}" dt="2022-09-16T17:39:08.641" v="867" actId="20577"/>
        <pc:sldMkLst>
          <pc:docMk/>
          <pc:sldMk cId="4266060245" sldId="1683"/>
        </pc:sldMkLst>
        <pc:spChg chg="mod">
          <ac:chgData name="Ed Godfrey" userId="61aa7c48ee0e3db0" providerId="LiveId" clId="{61CF8566-BFA1-483C-BEE4-FA6BD6501EEA}" dt="2022-09-16T17:39:08.641" v="867" actId="20577"/>
          <ac:spMkLst>
            <pc:docMk/>
            <pc:sldMk cId="4266060245" sldId="1683"/>
            <ac:spMk id="4" creationId="{683BA971-1114-F1ED-6EDA-133D2E7D41D7}"/>
          </ac:spMkLst>
        </pc:spChg>
        <pc:spChg chg="del">
          <ac:chgData name="Ed Godfrey" userId="61aa7c48ee0e3db0" providerId="LiveId" clId="{61CF8566-BFA1-483C-BEE4-FA6BD6501EEA}" dt="2022-09-16T17:36:12.902" v="699" actId="21"/>
          <ac:spMkLst>
            <pc:docMk/>
            <pc:sldMk cId="4266060245" sldId="1683"/>
            <ac:spMk id="6" creationId="{D994B878-B4D4-D356-B4DC-B7ED51DA841B}"/>
          </ac:spMkLst>
        </pc:spChg>
      </pc:sldChg>
      <pc:sldChg chg="modSp add mod">
        <pc:chgData name="Ed Godfrey" userId="61aa7c48ee0e3db0" providerId="LiveId" clId="{61CF8566-BFA1-483C-BEE4-FA6BD6501EEA}" dt="2022-09-16T17:43:15.800" v="924" actId="20577"/>
        <pc:sldMkLst>
          <pc:docMk/>
          <pc:sldMk cId="1084355211" sldId="1684"/>
        </pc:sldMkLst>
        <pc:spChg chg="mod">
          <ac:chgData name="Ed Godfrey" userId="61aa7c48ee0e3db0" providerId="LiveId" clId="{61CF8566-BFA1-483C-BEE4-FA6BD6501EEA}" dt="2022-09-16T17:43:10.492" v="912" actId="255"/>
          <ac:spMkLst>
            <pc:docMk/>
            <pc:sldMk cId="1084355211" sldId="1684"/>
            <ac:spMk id="2" creationId="{F08A2007-B9E6-48A8-9E5E-C98EDFD53C8F}"/>
          </ac:spMkLst>
        </pc:spChg>
        <pc:spChg chg="mod">
          <ac:chgData name="Ed Godfrey" userId="61aa7c48ee0e3db0" providerId="LiveId" clId="{61CF8566-BFA1-483C-BEE4-FA6BD6501EEA}" dt="2022-09-16T17:43:15.800" v="924" actId="20577"/>
          <ac:spMkLst>
            <pc:docMk/>
            <pc:sldMk cId="1084355211" sldId="1684"/>
            <ac:spMk id="3" creationId="{F6C638D0-C884-48CF-BE26-27EEF100FAF2}"/>
          </ac:spMkLst>
        </pc:spChg>
      </pc:sldChg>
      <pc:sldChg chg="modSp add mod">
        <pc:chgData name="Ed Godfrey" userId="61aa7c48ee0e3db0" providerId="LiveId" clId="{61CF8566-BFA1-483C-BEE4-FA6BD6501EEA}" dt="2022-09-16T17:43:40.529" v="940" actId="20577"/>
        <pc:sldMkLst>
          <pc:docMk/>
          <pc:sldMk cId="8956657" sldId="1685"/>
        </pc:sldMkLst>
        <pc:spChg chg="mod">
          <ac:chgData name="Ed Godfrey" userId="61aa7c48ee0e3db0" providerId="LiveId" clId="{61CF8566-BFA1-483C-BEE4-FA6BD6501EEA}" dt="2022-09-16T17:43:33.413" v="926" actId="255"/>
          <ac:spMkLst>
            <pc:docMk/>
            <pc:sldMk cId="8956657" sldId="1685"/>
            <ac:spMk id="2" creationId="{F08A2007-B9E6-48A8-9E5E-C98EDFD53C8F}"/>
          </ac:spMkLst>
        </pc:spChg>
        <pc:spChg chg="mod">
          <ac:chgData name="Ed Godfrey" userId="61aa7c48ee0e3db0" providerId="LiveId" clId="{61CF8566-BFA1-483C-BEE4-FA6BD6501EEA}" dt="2022-09-16T17:43:40.529" v="940" actId="20577"/>
          <ac:spMkLst>
            <pc:docMk/>
            <pc:sldMk cId="8956657" sldId="1685"/>
            <ac:spMk id="3" creationId="{F6C638D0-C884-48CF-BE26-27EEF100FAF2}"/>
          </ac:spMkLst>
        </pc:spChg>
      </pc:sldChg>
      <pc:sldChg chg="modSp add mod">
        <pc:chgData name="Ed Godfrey" userId="61aa7c48ee0e3db0" providerId="LiveId" clId="{61CF8566-BFA1-483C-BEE4-FA6BD6501EEA}" dt="2022-09-16T17:44:25.632" v="958" actId="20577"/>
        <pc:sldMkLst>
          <pc:docMk/>
          <pc:sldMk cId="2084113313" sldId="1686"/>
        </pc:sldMkLst>
        <pc:spChg chg="mod">
          <ac:chgData name="Ed Godfrey" userId="61aa7c48ee0e3db0" providerId="LiveId" clId="{61CF8566-BFA1-483C-BEE4-FA6BD6501EEA}" dt="2022-09-16T17:44:19.647" v="942" actId="255"/>
          <ac:spMkLst>
            <pc:docMk/>
            <pc:sldMk cId="2084113313" sldId="1686"/>
            <ac:spMk id="2" creationId="{F08A2007-B9E6-48A8-9E5E-C98EDFD53C8F}"/>
          </ac:spMkLst>
        </pc:spChg>
        <pc:spChg chg="mod">
          <ac:chgData name="Ed Godfrey" userId="61aa7c48ee0e3db0" providerId="LiveId" clId="{61CF8566-BFA1-483C-BEE4-FA6BD6501EEA}" dt="2022-09-16T17:44:25.632" v="958" actId="20577"/>
          <ac:spMkLst>
            <pc:docMk/>
            <pc:sldMk cId="2084113313" sldId="1686"/>
            <ac:spMk id="3" creationId="{F6C638D0-C884-48CF-BE26-27EEF100FAF2}"/>
          </ac:spMkLst>
        </pc:spChg>
      </pc:sldChg>
      <pc:sldChg chg="modSp add mod modAnim">
        <pc:chgData name="Ed Godfrey" userId="61aa7c48ee0e3db0" providerId="LiveId" clId="{61CF8566-BFA1-483C-BEE4-FA6BD6501EEA}" dt="2022-09-16T17:46:27.773" v="1016"/>
        <pc:sldMkLst>
          <pc:docMk/>
          <pc:sldMk cId="881139244" sldId="1687"/>
        </pc:sldMkLst>
        <pc:spChg chg="mod">
          <ac:chgData name="Ed Godfrey" userId="61aa7c48ee0e3db0" providerId="LiveId" clId="{61CF8566-BFA1-483C-BEE4-FA6BD6501EEA}" dt="2022-09-16T17:45:46.364" v="1003" actId="20577"/>
          <ac:spMkLst>
            <pc:docMk/>
            <pc:sldMk cId="881139244" sldId="1687"/>
            <ac:spMk id="2" creationId="{F08A2007-B9E6-48A8-9E5E-C98EDFD53C8F}"/>
          </ac:spMkLst>
        </pc:spChg>
        <pc:spChg chg="mod">
          <ac:chgData name="Ed Godfrey" userId="61aa7c48ee0e3db0" providerId="LiveId" clId="{61CF8566-BFA1-483C-BEE4-FA6BD6501EEA}" dt="2022-09-16T17:44:58.185" v="985" actId="20577"/>
          <ac:spMkLst>
            <pc:docMk/>
            <pc:sldMk cId="881139244" sldId="1687"/>
            <ac:spMk id="3" creationId="{F6C638D0-C884-48CF-BE26-27EEF100FAF2}"/>
          </ac:spMkLst>
        </pc:spChg>
      </pc:sldChg>
      <pc:sldChg chg="modSp add mod">
        <pc:chgData name="Ed Godfrey" userId="61aa7c48ee0e3db0" providerId="LiveId" clId="{61CF8566-BFA1-483C-BEE4-FA6BD6501EEA}" dt="2022-09-16T17:50:39.040" v="1196" actId="20577"/>
        <pc:sldMkLst>
          <pc:docMk/>
          <pc:sldMk cId="3586686882" sldId="1688"/>
        </pc:sldMkLst>
        <pc:spChg chg="mod">
          <ac:chgData name="Ed Godfrey" userId="61aa7c48ee0e3db0" providerId="LiveId" clId="{61CF8566-BFA1-483C-BEE4-FA6BD6501EEA}" dt="2022-09-16T17:50:28.955" v="1179" actId="255"/>
          <ac:spMkLst>
            <pc:docMk/>
            <pc:sldMk cId="3586686882" sldId="1688"/>
            <ac:spMk id="2" creationId="{F08A2007-B9E6-48A8-9E5E-C98EDFD53C8F}"/>
          </ac:spMkLst>
        </pc:spChg>
        <pc:spChg chg="mod">
          <ac:chgData name="Ed Godfrey" userId="61aa7c48ee0e3db0" providerId="LiveId" clId="{61CF8566-BFA1-483C-BEE4-FA6BD6501EEA}" dt="2022-09-16T17:50:39.040" v="1196" actId="20577"/>
          <ac:spMkLst>
            <pc:docMk/>
            <pc:sldMk cId="3586686882" sldId="1688"/>
            <ac:spMk id="3" creationId="{F6C638D0-C884-48CF-BE26-27EEF100FAF2}"/>
          </ac:spMkLst>
        </pc:spChg>
      </pc:sldChg>
      <pc:sldChg chg="add">
        <pc:chgData name="Ed Godfrey" userId="61aa7c48ee0e3db0" providerId="LiveId" clId="{61CF8566-BFA1-483C-BEE4-FA6BD6501EEA}" dt="2022-09-16T17:52:30.481" v="1197"/>
        <pc:sldMkLst>
          <pc:docMk/>
          <pc:sldMk cId="1519474222" sldId="168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9/16/2022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9/16/2022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9/16/2022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9/16/2022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September 18,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The Account of Apostates</a:t>
            </a:r>
          </a:p>
          <a:p>
            <a:pPr algn="ctr"/>
            <a:r>
              <a:rPr lang="en-US" sz="3200" dirty="0"/>
              <a:t>Part 2</a:t>
            </a:r>
          </a:p>
          <a:p>
            <a:pPr algn="ctr"/>
            <a:r>
              <a:rPr lang="en-US" sz="2800" i="1" dirty="0"/>
              <a:t>Jude 8-13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Hebrews 6:16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215991"/>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men swear by one greater than themselves, and with them an oath given as confirmation is an end of every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dispute</a:t>
            </a:r>
            <a:r>
              <a:rPr lang="en-US" sz="4000" i="1" dirty="0">
                <a:effectLst/>
                <a:latin typeface="Calibri" panose="020F0502020204030204" pitchFamily="34" charset="0"/>
                <a:ea typeface="Calibri" panose="020F0502020204030204" pitchFamily="34" charset="0"/>
                <a:cs typeface="Calibri" panose="020F0502020204030204" pitchFamily="34" charset="0"/>
              </a:rPr>
              <a:t> [</a:t>
            </a:r>
            <a:r>
              <a:rPr lang="en-US" sz="4000" i="1" dirty="0" err="1">
                <a:effectLst/>
                <a:latin typeface="Calibri" panose="020F0502020204030204" pitchFamily="34" charset="0"/>
                <a:ea typeface="Calibri" panose="020F0502020204030204" pitchFamily="34" charset="0"/>
                <a:cs typeface="Calibri" panose="020F0502020204030204" pitchFamily="34" charset="0"/>
              </a:rPr>
              <a:t>antilogia</a:t>
            </a:r>
            <a:r>
              <a:rPr lang="en-US" sz="4000" i="1" dirty="0">
                <a:effectLst/>
                <a:latin typeface="Calibri" panose="020F0502020204030204" pitchFamily="34" charset="0"/>
                <a:ea typeface="Calibri" panose="020F0502020204030204" pitchFamily="34" charset="0"/>
                <a:cs typeface="Calibri" panose="020F0502020204030204" pitchFamily="34" charset="0"/>
              </a:rPr>
              <a:t> – contradiction].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86637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Numbers 16:3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4709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They assembled together against Moses and Aaron, and said to them, "You have gone far enough, for all the congregation are holy, every one of them, and the Lord is in their midst; so why do you exalt yourselves above the assembly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3552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Exodus 4:10-17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01753"/>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10 Then Moses said to the LORD, “Please, Lord, I have never been eloquent, neither recently nor in time past, nor since You have spoken to Your servant; for I am slow of speech and slow of tongue.” 11 The LORD said to him, “Who has made man's mouth? Or who makes him mute or deaf, or seeing or blind? Is it not I, the LORD? 12 Now then go, and I, even I, will be with your mouth, and teach you what you are to say.” 13 But he said, “Please, Lord, now send the message by whomever You will.” Then the anger of the LORD burned against Moses, and He said, “Is there not your brother Aaron the Levite? I know that he speaks fluently. And moreover, behold, he is coming out to meet you; when he sees you, he will be glad in his heart. 15 You are to speak to him and put the words in his mouth; and I, even I, will be with your mouth and his mouth, and I will teach you what you are to do. 16 Moreover, he shall speak for you to the people; and he will be as a mouth for you and you will be as God to him. 17 You shall take in your hand this staff, with which you shall perform the signs.”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566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Numbers 16:32-35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35531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32 and the earth opened its mouth and swallowed them up, and their households, and all the men who belonged to Korah with their possessions. 33 So they and all that belonged to them went down alive to Sheol; and the earth closed over them, and they perished from the midst of the assembly. 34 All Israel who were around them fled at their outcry, for they said, "The earth may swallow us up!" 35 Fire also came forth from the LORD and consumed the two hundred and fifty men who were offering the incense.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1133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Examples of Unbelief</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Times New Roman" panose="02020603050405020304" pitchFamily="18" charset="0"/>
              </a:rPr>
              <a:t>In Cain we find the example of </a:t>
            </a:r>
            <a:r>
              <a:rPr lang="en-US" sz="3200" b="1" i="1" dirty="0">
                <a:effectLst/>
                <a:latin typeface="Arial" panose="020B0604020202020204" pitchFamily="34" charset="0"/>
                <a:ea typeface="Times New Roman" panose="02020603050405020304" pitchFamily="18" charset="0"/>
              </a:rPr>
              <a:t>religious unbelief</a:t>
            </a:r>
            <a:r>
              <a:rPr lang="en-US" sz="3200" dirty="0">
                <a:effectLst/>
                <a:latin typeface="Arial" panose="020B0604020202020204" pitchFamily="34" charset="0"/>
                <a:ea typeface="Times New Roman" panose="02020603050405020304" pitchFamily="18" charset="0"/>
              </a:rPr>
              <a:t> as he pictures the arrogance, malice, and false piety of apostates.  </a:t>
            </a:r>
          </a:p>
          <a:p>
            <a:pPr marR="0" algn="just">
              <a:spcBef>
                <a:spcPts val="0"/>
              </a:spcBef>
              <a:spcAft>
                <a:spcPts val="0"/>
              </a:spcAft>
            </a:pPr>
            <a:endParaRPr lang="en-US" sz="3200" dirty="0">
              <a:effectLst/>
              <a:latin typeface="Arial" panose="020B0604020202020204" pitchFamily="34" charset="0"/>
              <a:ea typeface="Times New Roman" panose="02020603050405020304" pitchFamily="18" charset="0"/>
            </a:endParaRPr>
          </a:p>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Times New Roman" panose="02020603050405020304" pitchFamily="18" charset="0"/>
              </a:rPr>
              <a:t>In Balaam we find the example of </a:t>
            </a:r>
            <a:r>
              <a:rPr lang="en-US" sz="3200" b="1" i="1" dirty="0">
                <a:effectLst/>
                <a:latin typeface="Arial" panose="020B0604020202020204" pitchFamily="34" charset="0"/>
                <a:ea typeface="Times New Roman" panose="02020603050405020304" pitchFamily="18" charset="0"/>
              </a:rPr>
              <a:t>covetous unbelief</a:t>
            </a:r>
            <a:r>
              <a:rPr lang="en-US" sz="3200" dirty="0">
                <a:effectLst/>
                <a:latin typeface="Arial" panose="020B0604020202020204" pitchFamily="34" charset="0"/>
                <a:ea typeface="Times New Roman" panose="02020603050405020304" pitchFamily="18" charset="0"/>
              </a:rPr>
              <a:t> as he pictures the greediness, subversiveness, and the seductive character of apostates. </a:t>
            </a:r>
          </a:p>
          <a:p>
            <a:pPr marL="457200" marR="0" indent="-457200" algn="just">
              <a:spcBef>
                <a:spcPts val="0"/>
              </a:spcBef>
              <a:spcAft>
                <a:spcPts val="0"/>
              </a:spcAft>
              <a:buFont typeface="Wingdings" panose="05000000000000000000" pitchFamily="2" charset="2"/>
              <a:buChar char="§"/>
            </a:pPr>
            <a:endParaRPr lang="en-US" sz="3200" dirty="0">
              <a:latin typeface="Arial" panose="020B0604020202020204" pitchFamily="34" charset="0"/>
              <a:ea typeface="Times New Roman" panose="02020603050405020304" pitchFamily="18" charset="0"/>
            </a:endParaRPr>
          </a:p>
          <a:p>
            <a:pPr marL="457200" marR="0" indent="-457200" algn="just">
              <a:spcBef>
                <a:spcPts val="0"/>
              </a:spcBef>
              <a:spcAft>
                <a:spcPts val="0"/>
              </a:spcAft>
              <a:buFont typeface="Wingdings" panose="05000000000000000000" pitchFamily="2" charset="2"/>
              <a:buChar char="§"/>
            </a:pPr>
            <a:r>
              <a:rPr lang="en-US" sz="3200" dirty="0">
                <a:latin typeface="Arial" panose="020B0604020202020204" pitchFamily="34" charset="0"/>
                <a:ea typeface="Times New Roman" panose="02020603050405020304" pitchFamily="18" charset="0"/>
              </a:rPr>
              <a:t>I</a:t>
            </a:r>
            <a:r>
              <a:rPr lang="en-US" sz="3200" dirty="0">
                <a:effectLst/>
                <a:latin typeface="Arial" panose="020B0604020202020204" pitchFamily="34" charset="0"/>
                <a:ea typeface="Times New Roman" panose="02020603050405020304" pitchFamily="18" charset="0"/>
              </a:rPr>
              <a:t>n Korah we find the example of </a:t>
            </a:r>
            <a:r>
              <a:rPr lang="en-US" sz="3200" b="1" i="1" dirty="0">
                <a:effectLst/>
                <a:latin typeface="Arial" panose="020B0604020202020204" pitchFamily="34" charset="0"/>
                <a:ea typeface="Times New Roman" panose="02020603050405020304" pitchFamily="18" charset="0"/>
              </a:rPr>
              <a:t>rebellious unbelief</a:t>
            </a:r>
            <a:r>
              <a:rPr lang="en-US" sz="3200" dirty="0">
                <a:effectLst/>
                <a:latin typeface="Arial" panose="020B0604020202020204" pitchFamily="34" charset="0"/>
                <a:ea typeface="Times New Roman" panose="02020603050405020304" pitchFamily="18" charset="0"/>
              </a:rPr>
              <a:t> and he pictures the divisiveness and sedition against God’s authority.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11392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Corinthians 13:5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31544"/>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Test yourselves to see if you are in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the</a:t>
            </a:r>
            <a:r>
              <a:rPr lang="en-US" sz="4000" i="1" dirty="0">
                <a:effectLst/>
                <a:latin typeface="Calibri" panose="020F0502020204030204" pitchFamily="34" charset="0"/>
                <a:ea typeface="Calibri" panose="020F0502020204030204" pitchFamily="34" charset="0"/>
                <a:cs typeface="Calibri" panose="020F0502020204030204" pitchFamily="34" charset="0"/>
              </a:rPr>
              <a:t>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faith</a:t>
            </a:r>
            <a:r>
              <a:rPr lang="en-US" sz="4000" i="1" dirty="0">
                <a:effectLst/>
                <a:latin typeface="Calibri" panose="020F0502020204030204" pitchFamily="34" charset="0"/>
                <a:ea typeface="Calibri" panose="020F0502020204030204" pitchFamily="34" charset="0"/>
                <a:cs typeface="Calibri" panose="020F0502020204030204" pitchFamily="34" charset="0"/>
              </a:rPr>
              <a:t>; examine yourselves! Or do you not recognize this about yourselves, that Jesus Christ is in you — unless indeed you fail the test?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41902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Hebrews 7:25 (AMP)</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Therefore He [Jesus] is able also to save to the uttermost (completely, perfectly, finally, and for all time and eternity) those who come to God through Him, since He is always living to make petition to God and intercede with Him and intervene for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6182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Corinthians 5:9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Therefore we also have as our ambition, whether at home or absent, to be pleasing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68688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September 18,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The Account of Apostates</a:t>
            </a:r>
          </a:p>
          <a:p>
            <a:pPr algn="ctr"/>
            <a:r>
              <a:rPr lang="en-US" sz="3200" dirty="0"/>
              <a:t>Part 2</a:t>
            </a:r>
          </a:p>
          <a:p>
            <a:pPr algn="ctr"/>
            <a:r>
              <a:rPr lang="en-US" sz="2800" i="1" dirty="0"/>
              <a:t>Jude 8-13</a:t>
            </a:r>
          </a:p>
        </p:txBody>
      </p:sp>
    </p:spTree>
    <p:extLst>
      <p:ext uri="{BB962C8B-B14F-4D97-AF65-F5344CB8AC3E}">
        <p14:creationId xmlns:p14="http://schemas.microsoft.com/office/powerpoint/2010/main" val="151947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8 Yet in the same way these men, also by dreaming, defile the flesh, and reject authority, and revile angelic majesties. 9 But Michael the archangel, when he disputed with the devil and argued about the body of Moses, did not dare pronounce against him a railing judgment, but said, "The Lord rebuke you!" 10 But these men revile the things which they do not understand; and the things which they know by instinct, like unreasoning animals, by these things they are destroyed.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11-13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11 Woe to them! For they have gone the way of Cain, and for pay they have rushed headlong into the error of Balaam, and perished in the rebellion of Korah. 12 These are the men who are hidden reefs in your love feasts when they feast with you without fear, caring for themselves; clouds without water, carried along by winds; autumn trees without fruit, doubly dead, uprooted; 13 wild waves of the sea, casting up their own shame like foam; wandering stars, for whom the black darkness has been reserved forever.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47914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Outline of Jude 8-13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21392"/>
            <a:ext cx="11590636" cy="2062103"/>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deceptive authority (8-9)</a:t>
            </a: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debased attitude (10)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dishonest ambition (11)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distinguishable attributes (12-13)</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2411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Indicators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662815"/>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2700" dirty="0">
                <a:effectLst/>
                <a:latin typeface="Arial" panose="020B0604020202020204" pitchFamily="34" charset="0"/>
                <a:ea typeface="Calibri" panose="020F0502020204030204" pitchFamily="34" charset="0"/>
                <a:cs typeface="Times New Roman" panose="02020603050405020304" pitchFamily="18" charset="0"/>
              </a:rPr>
              <a:t>unbelieving (5)</a:t>
            </a:r>
          </a:p>
          <a:p>
            <a:pPr marL="342900" marR="0" lvl="0" indent="-342900" algn="just">
              <a:spcBef>
                <a:spcPts val="0"/>
              </a:spcBef>
              <a:spcAft>
                <a:spcPts val="0"/>
              </a:spcAft>
              <a:buFont typeface="+mj-lt"/>
              <a:buAutoNum type="arabicPeriod"/>
            </a:pPr>
            <a:r>
              <a:rPr lang="en-US" sz="2700" dirty="0">
                <a:effectLst/>
                <a:latin typeface="Arial" panose="020B0604020202020204" pitchFamily="34" charset="0"/>
                <a:ea typeface="Calibri" panose="020F0502020204030204" pitchFamily="34" charset="0"/>
                <a:cs typeface="Times New Roman" panose="02020603050405020304" pitchFamily="18" charset="0"/>
              </a:rPr>
              <a:t>rebellious, (6)</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700" dirty="0">
                <a:effectLst/>
                <a:latin typeface="Arial" panose="020B0604020202020204" pitchFamily="34" charset="0"/>
                <a:ea typeface="Calibri" panose="020F0502020204030204" pitchFamily="34" charset="0"/>
                <a:cs typeface="Times New Roman" panose="02020603050405020304" pitchFamily="18" charset="0"/>
              </a:rPr>
              <a:t>perverted, (7)</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700" dirty="0">
                <a:effectLst/>
                <a:latin typeface="Arial" panose="020B0604020202020204" pitchFamily="34" charset="0"/>
                <a:ea typeface="Calibri" panose="020F0502020204030204" pitchFamily="34" charset="0"/>
                <a:cs typeface="Times New Roman" panose="02020603050405020304" pitchFamily="18" charset="0"/>
              </a:rPr>
              <a:t>dreamers, (8)</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700" dirty="0">
                <a:effectLst/>
                <a:latin typeface="Arial" panose="020B0604020202020204" pitchFamily="34" charset="0"/>
                <a:ea typeface="Calibri" panose="020F0502020204030204" pitchFamily="34" charset="0"/>
                <a:cs typeface="Times New Roman" panose="02020603050405020304" pitchFamily="18" charset="0"/>
              </a:rPr>
              <a:t>defilers the flesh, (8)</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700" dirty="0">
                <a:effectLst/>
                <a:latin typeface="Arial" panose="020B0604020202020204" pitchFamily="34" charset="0"/>
                <a:ea typeface="Calibri" panose="020F0502020204030204" pitchFamily="34" charset="0"/>
                <a:cs typeface="Times New Roman" panose="02020603050405020304" pitchFamily="18" charset="0"/>
              </a:rPr>
              <a:t>rejecters authority, (8)</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700" dirty="0">
                <a:effectLst/>
                <a:latin typeface="Arial" panose="020B0604020202020204" pitchFamily="34" charset="0"/>
                <a:ea typeface="Calibri" panose="020F0502020204030204" pitchFamily="34" charset="0"/>
                <a:cs typeface="Times New Roman" panose="02020603050405020304" pitchFamily="18" charset="0"/>
              </a:rPr>
              <a:t>revilers angelic majesties (8)</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700" dirty="0">
                <a:effectLst/>
                <a:latin typeface="Arial" panose="020B0604020202020204" pitchFamily="34" charset="0"/>
                <a:ea typeface="Calibri" panose="020F0502020204030204" pitchFamily="34" charset="0"/>
                <a:cs typeface="Times New Roman" panose="02020603050405020304" pitchFamily="18" charset="0"/>
              </a:rPr>
              <a:t>argumentative (9)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700" dirty="0">
                <a:latin typeface="Arial" panose="020B0604020202020204" pitchFamily="34" charset="0"/>
                <a:ea typeface="Calibri" panose="020F0502020204030204" pitchFamily="34" charset="0"/>
                <a:cs typeface="Times New Roman" panose="02020603050405020304" pitchFamily="18" charset="0"/>
              </a:rPr>
              <a:t>w</a:t>
            </a:r>
            <a:r>
              <a:rPr lang="en-US" sz="2700" dirty="0">
                <a:effectLst/>
                <a:latin typeface="Arial" panose="020B0604020202020204" pitchFamily="34" charset="0"/>
                <a:ea typeface="Calibri" panose="020F0502020204030204" pitchFamily="34" charset="0"/>
                <a:cs typeface="Times New Roman" panose="02020603050405020304" pitchFamily="18" charset="0"/>
              </a:rPr>
              <a:t>ithout understanding [of spiritual things](10) </a:t>
            </a:r>
          </a:p>
          <a:p>
            <a:pPr marL="342900" marR="0" lvl="0" indent="-342900" algn="just">
              <a:spcBef>
                <a:spcPts val="0"/>
              </a:spcBef>
              <a:spcAft>
                <a:spcPts val="0"/>
              </a:spcAft>
              <a:buFont typeface="+mj-lt"/>
              <a:buAutoNum type="arabicPeriod"/>
            </a:pPr>
            <a:r>
              <a:rPr lang="en-US" sz="2700" dirty="0">
                <a:effectLst/>
                <a:latin typeface="Arial" panose="020B0604020202020204" pitchFamily="34" charset="0"/>
                <a:ea typeface="Calibri" panose="020F0502020204030204" pitchFamily="34" charset="0"/>
                <a:cs typeface="Times New Roman" panose="02020603050405020304" pitchFamily="18" charset="0"/>
              </a:rPr>
              <a:t> instinctual [rather than led by the Spirit of God] (10)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700" dirty="0">
                <a:effectLst/>
                <a:latin typeface="Arial" panose="020B0604020202020204" pitchFamily="34" charset="0"/>
                <a:ea typeface="Calibri" panose="020F0502020204030204" pitchFamily="34" charset="0"/>
                <a:cs typeface="Times New Roman" panose="02020603050405020304" pitchFamily="18" charset="0"/>
              </a:rPr>
              <a:t> like unreasoning animals [unable to contemplate spiritual things] (10)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4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3"/>
            </a:pPr>
            <a:r>
              <a:rPr lang="en-US" sz="3200" b="1" dirty="0">
                <a:latin typeface="Arial" panose="020B0604020202020204" pitchFamily="34" charset="0"/>
                <a:ea typeface="Calibri" panose="020F0502020204030204" pitchFamily="34" charset="0"/>
                <a:cs typeface="Times New Roman" panose="02020603050405020304" pitchFamily="18" charset="0"/>
              </a:rPr>
              <a:t>The apostates’ dishonest ambition</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382546"/>
            <a:ext cx="11590636" cy="1200329"/>
          </a:xfrm>
          <a:prstGeom prst="rect">
            <a:avLst/>
          </a:prstGeom>
          <a:noFill/>
        </p:spPr>
        <p:txBody>
          <a:bodyPr wrap="square" rtlCol="0">
            <a:spAutoFit/>
          </a:bodyPr>
          <a:lstStyle/>
          <a:p>
            <a:pPr algn="just"/>
            <a:r>
              <a:rPr lang="en-US" sz="2400" i="1" dirty="0"/>
              <a:t>Woe to them! For they have gone the way of Cain, and for pay they have rushed headlong into the error of Balaam, and perished in the rebellion of Korah.</a:t>
            </a:r>
            <a:endParaRPr lang="en-US" sz="2400" dirty="0"/>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2716765"/>
            <a:ext cx="11590636" cy="523220"/>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The curse for apostate ambition </a:t>
            </a:r>
            <a:r>
              <a:rPr lang="en-US" sz="2800" baseline="30000" dirty="0">
                <a:latin typeface="Arial" panose="020B0604020202020204" pitchFamily="34" charset="0"/>
                <a:cs typeface="Arial" panose="020B0604020202020204" pitchFamily="34" charset="0"/>
              </a:rPr>
              <a:t>(11a)</a:t>
            </a:r>
          </a:p>
        </p:txBody>
      </p:sp>
      <p:sp>
        <p:nvSpPr>
          <p:cNvPr id="6" name="TextBox 5">
            <a:extLst>
              <a:ext uri="{FF2B5EF4-FFF2-40B4-BE49-F238E27FC236}">
                <a16:creationId xmlns:a16="http://schemas.microsoft.com/office/drawing/2014/main" id="{D994B878-B4D4-D356-B4DC-B7ED51DA841B}"/>
              </a:ext>
            </a:extLst>
          </p:cNvPr>
          <p:cNvSpPr txBox="1"/>
          <p:nvPr/>
        </p:nvSpPr>
        <p:spPr>
          <a:xfrm>
            <a:off x="287211" y="3274605"/>
            <a:ext cx="11590636" cy="461665"/>
          </a:xfrm>
          <a:prstGeom prst="rect">
            <a:avLst/>
          </a:prstGeom>
          <a:noFill/>
        </p:spPr>
        <p:txBody>
          <a:bodyPr wrap="square" rtlCol="0">
            <a:spAutoFit/>
          </a:bodyPr>
          <a:lstStyle/>
          <a:p>
            <a:pPr algn="just"/>
            <a:r>
              <a:rPr lang="en-US" sz="2400" i="1" dirty="0"/>
              <a:t>“Woe to them!” – a curse meaning, “Alas! How horrible it will be!”</a:t>
            </a: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750"/>
                                        <p:tgtEl>
                                          <p:spTgt spid="4">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325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P spid="4"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Revelation 8:13; 9:12; 11:14; 12:12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Then I looked, and I heard an eagle flying in midheaven, saying with a loud voice, "</a:t>
            </a:r>
            <a:r>
              <a:rPr lang="en-US" sz="3200" b="1" i="1" dirty="0">
                <a:effectLst/>
                <a:latin typeface="Calibri" panose="020F0502020204030204" pitchFamily="34" charset="0"/>
                <a:ea typeface="Calibri" panose="020F0502020204030204" pitchFamily="34" charset="0"/>
                <a:cs typeface="Calibri" panose="020F0502020204030204" pitchFamily="34" charset="0"/>
              </a:rPr>
              <a:t>Woe</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a:effectLst/>
                <a:latin typeface="Calibri" panose="020F0502020204030204" pitchFamily="34" charset="0"/>
                <a:ea typeface="Calibri" panose="020F0502020204030204" pitchFamily="34" charset="0"/>
                <a:cs typeface="Calibri" panose="020F0502020204030204" pitchFamily="34" charset="0"/>
              </a:rPr>
              <a:t>woe</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a:effectLst/>
                <a:latin typeface="Calibri" panose="020F0502020204030204" pitchFamily="34" charset="0"/>
                <a:ea typeface="Calibri" panose="020F0502020204030204" pitchFamily="34" charset="0"/>
                <a:cs typeface="Calibri" panose="020F0502020204030204" pitchFamily="34" charset="0"/>
              </a:rPr>
              <a:t>woe</a:t>
            </a:r>
            <a:r>
              <a:rPr lang="en-US" sz="3200" i="1" dirty="0">
                <a:effectLst/>
                <a:latin typeface="Calibri" panose="020F0502020204030204" pitchFamily="34" charset="0"/>
                <a:ea typeface="Calibri" panose="020F0502020204030204" pitchFamily="34" charset="0"/>
                <a:cs typeface="Calibri" panose="020F0502020204030204" pitchFamily="34" charset="0"/>
              </a:rPr>
              <a:t> to those who dwell on the earth, because of the remaining blasts of the trumpet of the three angels who are about to sound!“ (8:13)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8FCBF96-8D1A-51DB-D817-7CCE3F255DAE}"/>
              </a:ext>
            </a:extLst>
          </p:cNvPr>
          <p:cNvSpPr txBox="1"/>
          <p:nvPr/>
        </p:nvSpPr>
        <p:spPr>
          <a:xfrm>
            <a:off x="274180" y="3002550"/>
            <a:ext cx="11590636" cy="107721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The first </a:t>
            </a:r>
            <a:r>
              <a:rPr lang="en-US" sz="3200" b="1" i="1" dirty="0">
                <a:effectLst/>
                <a:latin typeface="Calibri" panose="020F0502020204030204" pitchFamily="34" charset="0"/>
                <a:ea typeface="Calibri" panose="020F0502020204030204" pitchFamily="34" charset="0"/>
                <a:cs typeface="Calibri" panose="020F0502020204030204" pitchFamily="34" charset="0"/>
              </a:rPr>
              <a:t>woe</a:t>
            </a:r>
            <a:r>
              <a:rPr lang="en-US" sz="3200" i="1" dirty="0">
                <a:effectLst/>
                <a:latin typeface="Calibri" panose="020F0502020204030204" pitchFamily="34" charset="0"/>
                <a:ea typeface="Calibri" panose="020F0502020204030204" pitchFamily="34" charset="0"/>
                <a:cs typeface="Calibri" panose="020F0502020204030204" pitchFamily="34" charset="0"/>
              </a:rPr>
              <a:t> is past; behold, two woes are still coming after these things. (9:12)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5F57C3-A319-19C1-E901-200606CB8BC7}"/>
              </a:ext>
            </a:extLst>
          </p:cNvPr>
          <p:cNvSpPr txBox="1"/>
          <p:nvPr/>
        </p:nvSpPr>
        <p:spPr>
          <a:xfrm>
            <a:off x="247678" y="4178680"/>
            <a:ext cx="11590636" cy="107721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The second </a:t>
            </a:r>
            <a:r>
              <a:rPr lang="en-US" sz="3200" b="1" i="1" dirty="0">
                <a:effectLst/>
                <a:latin typeface="Calibri" panose="020F0502020204030204" pitchFamily="34" charset="0"/>
                <a:ea typeface="Calibri" panose="020F0502020204030204" pitchFamily="34" charset="0"/>
                <a:cs typeface="Calibri" panose="020F0502020204030204" pitchFamily="34" charset="0"/>
              </a:rPr>
              <a:t>woe</a:t>
            </a:r>
            <a:r>
              <a:rPr lang="en-US" sz="3200" i="1" dirty="0">
                <a:effectLst/>
                <a:latin typeface="Calibri" panose="020F0502020204030204" pitchFamily="34" charset="0"/>
                <a:ea typeface="Calibri" panose="020F0502020204030204" pitchFamily="34" charset="0"/>
                <a:cs typeface="Calibri" panose="020F0502020204030204" pitchFamily="34" charset="0"/>
              </a:rPr>
              <a:t> is past; behold, the third woe is coming quickly. (11:14)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5EE5D75-9D05-A5CE-302D-5389AD90774F}"/>
              </a:ext>
            </a:extLst>
          </p:cNvPr>
          <p:cNvSpPr txBox="1"/>
          <p:nvPr/>
        </p:nvSpPr>
        <p:spPr>
          <a:xfrm>
            <a:off x="221176" y="5285235"/>
            <a:ext cx="11590636" cy="1569660"/>
          </a:xfrm>
          <a:prstGeom prst="rect">
            <a:avLst/>
          </a:prstGeom>
          <a:noFill/>
        </p:spPr>
        <p:txBody>
          <a:bodyPr wrap="square" rtlCol="0">
            <a:spAutoFit/>
          </a:bodyPr>
          <a:lstStyle/>
          <a:p>
            <a:pPr marL="0" marR="0" algn="just">
              <a:spcBef>
                <a:spcPts val="0"/>
              </a:spcBef>
              <a:spcAft>
                <a:spcPts val="0"/>
              </a:spcAft>
            </a:pPr>
            <a:r>
              <a:rPr lang="en-US" sz="3200" b="1" i="1" dirty="0">
                <a:effectLst/>
                <a:latin typeface="Calibri" panose="020F0502020204030204" pitchFamily="34" charset="0"/>
                <a:ea typeface="Calibri" panose="020F0502020204030204" pitchFamily="34" charset="0"/>
                <a:cs typeface="Calibri" panose="020F0502020204030204" pitchFamily="34" charset="0"/>
              </a:rPr>
              <a:t>Woe</a:t>
            </a:r>
            <a:r>
              <a:rPr lang="en-US" sz="3200" i="1" dirty="0">
                <a:effectLst/>
                <a:latin typeface="Calibri" panose="020F0502020204030204" pitchFamily="34" charset="0"/>
                <a:ea typeface="Calibri" panose="020F0502020204030204" pitchFamily="34" charset="0"/>
                <a:cs typeface="Calibri" panose="020F0502020204030204" pitchFamily="34" charset="0"/>
              </a:rPr>
              <a:t> to the earth and the sea, because the devil has come down to you, having great wrath, knowing that he has only a short time. (12:12)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6780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3"/>
            </a:pPr>
            <a:r>
              <a:rPr lang="en-US" sz="3200" b="1" dirty="0">
                <a:latin typeface="Arial" panose="020B0604020202020204" pitchFamily="34" charset="0"/>
                <a:ea typeface="Calibri" panose="020F0502020204030204" pitchFamily="34" charset="0"/>
                <a:cs typeface="Times New Roman" panose="02020603050405020304" pitchFamily="18" charset="0"/>
              </a:rPr>
              <a:t>The apostates’ dishonest ambition</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382546"/>
            <a:ext cx="11590636" cy="1200329"/>
          </a:xfrm>
          <a:prstGeom prst="rect">
            <a:avLst/>
          </a:prstGeom>
          <a:noFill/>
        </p:spPr>
        <p:txBody>
          <a:bodyPr wrap="square" rtlCol="0">
            <a:spAutoFit/>
          </a:bodyPr>
          <a:lstStyle/>
          <a:p>
            <a:pPr algn="just"/>
            <a:r>
              <a:rPr lang="en-US" sz="2400" i="1" dirty="0"/>
              <a:t>Woe to them! For they have gone the way of Cain, and for pay they have rushed headlong into the error of Balaam, and perished in the rebellion of Korah.</a:t>
            </a:r>
            <a:endParaRPr lang="en-US" sz="2400" dirty="0"/>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2716765"/>
            <a:ext cx="11590636" cy="1815882"/>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The curse for apostate ambition </a:t>
            </a:r>
            <a:r>
              <a:rPr lang="en-US" sz="2800" baseline="30000" dirty="0">
                <a:latin typeface="Arial" panose="020B0604020202020204" pitchFamily="34" charset="0"/>
                <a:cs typeface="Arial" panose="020B0604020202020204" pitchFamily="34" charset="0"/>
              </a:rPr>
              <a:t>(11a)</a:t>
            </a:r>
          </a:p>
          <a:p>
            <a:pPr marL="514350" indent="-514350" algn="just">
              <a:buAutoNum type="alphaUcPeriod"/>
            </a:pPr>
            <a:r>
              <a:rPr lang="en-US" sz="2800" dirty="0">
                <a:latin typeface="Arial" panose="020B0604020202020204" pitchFamily="34" charset="0"/>
                <a:cs typeface="Arial" panose="020B0604020202020204" pitchFamily="34" charset="0"/>
              </a:rPr>
              <a:t>The apostates’ attack on God’s salvation </a:t>
            </a:r>
            <a:r>
              <a:rPr lang="en-US" sz="2800" baseline="30000" dirty="0">
                <a:latin typeface="Arial" panose="020B0604020202020204" pitchFamily="34" charset="0"/>
                <a:cs typeface="Arial" panose="020B0604020202020204" pitchFamily="34" charset="0"/>
              </a:rPr>
              <a:t>(11b)</a:t>
            </a:r>
          </a:p>
          <a:p>
            <a:pPr marL="514350" indent="-514350" algn="just">
              <a:buAutoNum type="alphaUcPeriod"/>
            </a:pPr>
            <a:r>
              <a:rPr lang="en-US" sz="2800" dirty="0">
                <a:latin typeface="Arial" panose="020B0604020202020204" pitchFamily="34" charset="0"/>
                <a:cs typeface="Arial" panose="020B0604020202020204" pitchFamily="34" charset="0"/>
              </a:rPr>
              <a:t>The apostates’ attack on God’s sovereignty </a:t>
            </a:r>
            <a:r>
              <a:rPr lang="en-US" sz="2800" baseline="30000" dirty="0">
                <a:latin typeface="Arial" panose="020B0604020202020204" pitchFamily="34" charset="0"/>
                <a:cs typeface="Arial" panose="020B0604020202020204" pitchFamily="34" charset="0"/>
              </a:rPr>
              <a:t>(11c)</a:t>
            </a:r>
          </a:p>
          <a:p>
            <a:pPr marL="514350" indent="-514350" algn="just">
              <a:buAutoNum type="alphaUcPeriod"/>
            </a:pPr>
            <a:r>
              <a:rPr lang="en-US" sz="2800" dirty="0">
                <a:latin typeface="Arial" panose="020B0604020202020204" pitchFamily="34" charset="0"/>
                <a:cs typeface="Arial" panose="020B0604020202020204" pitchFamily="34" charset="0"/>
              </a:rPr>
              <a:t>The apostates’ attack on God’s servants </a:t>
            </a:r>
            <a:r>
              <a:rPr lang="en-US" sz="2800" baseline="30000" dirty="0">
                <a:latin typeface="Arial" panose="020B0604020202020204" pitchFamily="34" charset="0"/>
                <a:cs typeface="Arial" panose="020B0604020202020204" pitchFamily="34" charset="0"/>
              </a:rPr>
              <a:t>(11d)</a:t>
            </a:r>
          </a:p>
        </p:txBody>
      </p:sp>
    </p:spTree>
    <p:extLst>
      <p:ext uri="{BB962C8B-B14F-4D97-AF65-F5344CB8AC3E}">
        <p14:creationId xmlns:p14="http://schemas.microsoft.com/office/powerpoint/2010/main" val="42660602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Hebrews 12:3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31544"/>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consider Him [Jesus] who has endured such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hostility</a:t>
            </a:r>
            <a:r>
              <a:rPr lang="en-US" sz="4000" i="1" dirty="0">
                <a:effectLst/>
                <a:latin typeface="Calibri" panose="020F0502020204030204" pitchFamily="34" charset="0"/>
                <a:ea typeface="Calibri" panose="020F0502020204030204" pitchFamily="34" charset="0"/>
                <a:cs typeface="Calibri" panose="020F0502020204030204" pitchFamily="34" charset="0"/>
              </a:rPr>
              <a:t> [</a:t>
            </a:r>
            <a:r>
              <a:rPr lang="en-US" sz="4000" i="1" dirty="0" err="1">
                <a:effectLst/>
                <a:latin typeface="Calibri" panose="020F0502020204030204" pitchFamily="34" charset="0"/>
                <a:ea typeface="Calibri" panose="020F0502020204030204" pitchFamily="34" charset="0"/>
                <a:cs typeface="Calibri" panose="020F0502020204030204" pitchFamily="34" charset="0"/>
              </a:rPr>
              <a:t>antilogia</a:t>
            </a:r>
            <a:r>
              <a:rPr lang="en-US" sz="4000" i="1" dirty="0">
                <a:effectLst/>
                <a:latin typeface="Calibri" panose="020F0502020204030204" pitchFamily="34" charset="0"/>
                <a:ea typeface="Calibri" panose="020F0502020204030204" pitchFamily="34" charset="0"/>
                <a:cs typeface="Calibri" panose="020F0502020204030204" pitchFamily="34" charset="0"/>
              </a:rPr>
              <a:t> – contradiction/strife] by sinners against Himself, so that you will not grow weary and lose heart.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30410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15802</TotalTime>
  <Words>1334</Words>
  <Application>Microsoft Office PowerPoint</Application>
  <PresentationFormat>Widescreen</PresentationFormat>
  <Paragraphs>68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318</cp:revision>
  <cp:lastPrinted>2020-05-22T15:03:41Z</cp:lastPrinted>
  <dcterms:created xsi:type="dcterms:W3CDTF">2019-06-22T19:37:39Z</dcterms:created>
  <dcterms:modified xsi:type="dcterms:W3CDTF">2022-09-16T17:52:39Z</dcterms:modified>
</cp:coreProperties>
</file>